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  <p:sldMasterId id="2147483661" r:id="rId3"/>
    <p:sldMasterId id="2147483653" r:id="rId4"/>
  </p:sldMasterIdLst>
  <p:notesMasterIdLst>
    <p:notesMasterId r:id="rId9"/>
  </p:notesMasterIdLst>
  <p:handoutMasterIdLst>
    <p:handoutMasterId r:id="rId10"/>
  </p:handoutMasterIdLst>
  <p:sldIdLst>
    <p:sldId id="256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365"/>
    <a:srgbClr val="FF6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9" autoAdjust="0"/>
  </p:normalViewPr>
  <p:slideViewPr>
    <p:cSldViewPr snapToGrid="0" snapToObjects="1">
      <p:cViewPr varScale="1">
        <p:scale>
          <a:sx n="205" d="100"/>
          <a:sy n="205" d="100"/>
        </p:scale>
        <p:origin x="-25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F8C36-445B-254B-AF99-D6DC86288A72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919C8-C6B7-7C4F-8E25-55D5E9F20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289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FE4B-065A-A048-8415-4E083E6B2D7E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85640-6C4B-2D4E-9365-2C80DAEDA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79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886689" y="4949974"/>
            <a:ext cx="6920614" cy="853595"/>
          </a:xfrm>
          <a:prstGeom prst="rect">
            <a:avLst/>
          </a:prstGeom>
        </p:spPr>
        <p:txBody>
          <a:bodyPr vert="horz"/>
          <a:lstStyle>
            <a:lvl1pPr algn="l">
              <a:defRPr sz="4000" baseline="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Type Presentation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85950" y="5876925"/>
            <a:ext cx="6921500" cy="6619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Type Presentation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61775"/>
          </a:xfrm>
          <a:prstGeom prst="rect">
            <a:avLst/>
          </a:prstGeom>
        </p:spPr>
        <p:txBody>
          <a:bodyPr vert="horz"/>
          <a:lstStyle>
            <a:lvl1pPr algn="l">
              <a:defRPr sz="3600">
                <a:latin typeface="Helvetica"/>
                <a:cs typeface="Helvetica"/>
              </a:defRPr>
            </a:lvl1pPr>
          </a:lstStyle>
          <a:p>
            <a:r>
              <a:rPr lang="en-US" b="1" dirty="0" smtClean="0">
                <a:latin typeface="Helvetica"/>
                <a:cs typeface="Helvetica"/>
              </a:rPr>
              <a:t>Type Section 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10147"/>
            <a:ext cx="8229600" cy="4942433"/>
          </a:xfrm>
          <a:prstGeom prst="rect">
            <a:avLst/>
          </a:prstGeom>
        </p:spPr>
        <p:txBody>
          <a:bodyPr vert="horz"/>
          <a:lstStyle>
            <a:lvl1pPr marL="0" indent="0" fontAlgn="auto">
              <a:spcAft>
                <a:spcPts val="0"/>
              </a:spcAft>
              <a:buFont typeface="Arial"/>
              <a:buNone/>
              <a:defRPr/>
            </a:lvl1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latin typeface="Helvetica"/>
                <a:cs typeface="Helvetica"/>
              </a:rPr>
              <a:t>Body, Helvetica Regular 28pt.</a:t>
            </a:r>
            <a:br>
              <a:rPr lang="en-US" sz="2800" dirty="0" smtClean="0">
                <a:latin typeface="Helvetica"/>
                <a:cs typeface="Helvetica"/>
              </a:rPr>
            </a:br>
            <a:r>
              <a:rPr lang="en-US" sz="2800" dirty="0" smtClean="0">
                <a:latin typeface="Helvetica"/>
                <a:cs typeface="Helvetica"/>
              </a:rPr>
              <a:t>This is an example of text that can be placed here.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71824"/>
            <a:ext cx="2133600" cy="261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6051C6B7-8572-2B49-B79F-0A0E1914C4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5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Type Section Title Here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36463"/>
            <a:ext cx="2133600" cy="261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6051C6B7-8572-2B49-B79F-0A0E1914C4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03300"/>
            <a:ext cx="8229600" cy="53101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Helvetica"/>
                <a:cs typeface="Helvetica"/>
              </a:rPr>
              <a:t>Primary bullet, Helvetica Regular 28pt.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Helvetica"/>
                <a:cs typeface="Helvetica"/>
              </a:rPr>
              <a:t>Sub bullet, Helvetica Regular 24pt.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Tertiary bullet, Helvetica Regular 20pt.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>
                <a:latin typeface="Helvetica"/>
                <a:cs typeface="Helvetica"/>
              </a:rPr>
              <a:t>Shift+tab</a:t>
            </a:r>
            <a:r>
              <a:rPr lang="en-US" sz="2800" dirty="0" smtClean="0">
                <a:latin typeface="Helvetica"/>
                <a:cs typeface="Helvetica"/>
              </a:rPr>
              <a:t> takes you from one bullet type to the previous bullet type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Helvetica"/>
                <a:cs typeface="Helvetica"/>
              </a:rPr>
              <a:t>Tab takes you from a primary bullet to a sub bullet,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get back to a sub bullet, press </a:t>
            </a:r>
            <a:r>
              <a:rPr lang="en-US" sz="2000" dirty="0" err="1" smtClean="0">
                <a:latin typeface="Helvetica"/>
                <a:cs typeface="Helvetica"/>
              </a:rPr>
              <a:t>shift+tab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  <a:endParaRPr lang="en-US" sz="20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458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06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09-07-23_Thorne-Detail-196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20865" r="1737" b="5490"/>
          <a:stretch/>
        </p:blipFill>
        <p:spPr>
          <a:xfrm>
            <a:off x="0" y="0"/>
            <a:ext cx="9144001" cy="472068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4506206"/>
            <a:ext cx="9144000" cy="2351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Occidental_College_Primary_Logo_C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4" y="5134334"/>
            <a:ext cx="1310759" cy="10632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501836"/>
            <a:ext cx="9144000" cy="45719"/>
          </a:xfrm>
          <a:prstGeom prst="rect">
            <a:avLst/>
          </a:pr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3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1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24246" y="6429315"/>
            <a:ext cx="2133600" cy="261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6051C6B7-8572-2B49-B79F-0A0E1914C4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1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Type Section Title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066368"/>
            <a:ext cx="8229600" cy="519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latin typeface="Helvetica"/>
                <a:cs typeface="Helvetica"/>
              </a:rPr>
              <a:t>Primary bullet, Helvetica Regular 28pt.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Helvetica"/>
                <a:cs typeface="Helvetica"/>
              </a:rPr>
              <a:t>Sub bullet, Helvetica Regular 24pt.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Tertiary bullet, Helvetica Regular 20pt.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>
                <a:latin typeface="Helvetica"/>
                <a:cs typeface="Helvetica"/>
              </a:rPr>
              <a:t>Shift+tab</a:t>
            </a:r>
            <a:r>
              <a:rPr lang="en-US" sz="2800" dirty="0" smtClean="0">
                <a:latin typeface="Helvetica"/>
                <a:cs typeface="Helvetica"/>
              </a:rPr>
              <a:t> takes you from one bullet type to the previous bullet type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latin typeface="Helvetica"/>
                <a:cs typeface="Helvetica"/>
              </a:rPr>
              <a:t>Tab takes you from a primary bullet to a sub bullet,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dirty="0" smtClean="0">
                <a:latin typeface="Helvetica"/>
                <a:cs typeface="Helvetica"/>
              </a:rPr>
              <a:t>to get back to a sub bullet, press </a:t>
            </a:r>
            <a:r>
              <a:rPr lang="en-US" sz="2000" dirty="0" err="1" smtClean="0">
                <a:latin typeface="Helvetica"/>
                <a:cs typeface="Helvetica"/>
              </a:rPr>
              <a:t>shift+tab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  <a:endParaRPr lang="en-US" sz="2000" dirty="0" smtClean="0">
              <a:latin typeface="Helvetica"/>
              <a:cs typeface="Helvetica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436463"/>
            <a:ext cx="2133600" cy="2617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defRPr>
            </a:lvl1pPr>
          </a:lstStyle>
          <a:p>
            <a:fld id="{6051C6B7-8572-2B49-B79F-0A0E1914C4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7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87402"/>
            <a:ext cx="4817767" cy="1089358"/>
          </a:xfrm>
          <a:prstGeom prst="rect">
            <a:avLst/>
          </a:prstGeom>
          <a:solidFill>
            <a:srgbClr val="FF6319"/>
          </a:solidFill>
          <a:ln>
            <a:noFill/>
          </a:ln>
          <a:effectLst>
            <a:outerShdw blurRad="40000" dist="23000" dir="54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914400" y="785744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rgbClr val="FFFFFF"/>
                </a:solidFill>
                <a:latin typeface="Helvetica"/>
                <a:cs typeface="Helvetica"/>
              </a:rPr>
              <a:t>Thank you.</a:t>
            </a:r>
            <a:endParaRPr lang="en-US" sz="48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908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9-07-23_Thorne-Detail-19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20865" r="1737" b="5490"/>
          <a:stretch/>
        </p:blipFill>
        <p:spPr>
          <a:xfrm>
            <a:off x="0" y="0"/>
            <a:ext cx="9144001" cy="47206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4506206"/>
            <a:ext cx="9144000" cy="23517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3999" cy="83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Occidental_College_Primary_Logo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4" y="5134334"/>
            <a:ext cx="1310759" cy="10632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460487"/>
            <a:ext cx="9144000" cy="45719"/>
          </a:xfrm>
          <a:prstGeom prst="rect">
            <a:avLst/>
          </a:prstGeom>
          <a:solidFill>
            <a:srgbClr val="FF6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31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3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51C6B7-8572-2B49-B79F-0A0E1914C4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9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51C6B7-8572-2B49-B79F-0A0E1914C4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78571" y="2147293"/>
            <a:ext cx="7995740" cy="3386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616365"/>
                </a:solidFill>
                <a:latin typeface="Helvetica"/>
                <a:cs typeface="Helvetica"/>
              </a:rPr>
              <a:t>First Name Last Name </a:t>
            </a:r>
            <a:r>
              <a:rPr lang="en-US" dirty="0" smtClean="0">
                <a:solidFill>
                  <a:srgbClr val="FF6319"/>
                </a:solidFill>
                <a:latin typeface="Helvetica"/>
                <a:cs typeface="Helvetica"/>
              </a:rPr>
              <a:t>|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616365"/>
                </a:solidFill>
                <a:latin typeface="Helvetica"/>
                <a:cs typeface="Helvetica"/>
              </a:rPr>
              <a:t>Job Title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616365"/>
                </a:solidFill>
                <a:latin typeface="Helvetica"/>
                <a:cs typeface="Helvetica"/>
              </a:rPr>
              <a:t>Department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616365"/>
                </a:solidFill>
                <a:latin typeface="Helvetica"/>
                <a:cs typeface="Helvetica"/>
              </a:rPr>
              <a:t>email</a:t>
            </a:r>
            <a:r>
              <a:rPr lang="en-US" dirty="0">
                <a:solidFill>
                  <a:srgbClr val="616365"/>
                </a:solidFill>
                <a:latin typeface="Helvetica"/>
                <a:cs typeface="Helvetica"/>
              </a:rPr>
              <a:t>@</a:t>
            </a:r>
            <a:r>
              <a:rPr lang="en-US" dirty="0" smtClean="0">
                <a:solidFill>
                  <a:srgbClr val="616365"/>
                </a:solidFill>
                <a:latin typeface="Helvetica"/>
                <a:cs typeface="Helvetica"/>
              </a:rPr>
              <a:t>oxy.edu </a:t>
            </a:r>
            <a:r>
              <a:rPr lang="en-US" dirty="0" smtClean="0">
                <a:solidFill>
                  <a:srgbClr val="FF6319"/>
                </a:solidFill>
                <a:latin typeface="Helvetica"/>
                <a:cs typeface="Helvetica"/>
              </a:rPr>
              <a:t>|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smtClean="0">
                <a:solidFill>
                  <a:srgbClr val="616365"/>
                </a:solidFill>
                <a:latin typeface="Helvetica"/>
                <a:cs typeface="Helvetica"/>
              </a:rPr>
              <a:t>323-341-XXXX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616365"/>
              </a:solidFill>
              <a:latin typeface="Helvetica Neue" charset="0"/>
              <a:cs typeface="Helvetica Neue" charset="0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100" b="1" dirty="0" smtClean="0">
                <a:solidFill>
                  <a:srgbClr val="FF6319"/>
                </a:solidFill>
                <a:latin typeface="Helvetica"/>
                <a:cs typeface="Helvetica"/>
              </a:rPr>
              <a:t>OXY </a:t>
            </a:r>
            <a:r>
              <a:rPr lang="en-US" sz="3100" b="1" dirty="0" smtClean="0">
                <a:solidFill>
                  <a:srgbClr val="616365"/>
                </a:solidFill>
                <a:latin typeface="Helvetica"/>
                <a:cs typeface="Helvetica"/>
              </a:rPr>
              <a:t>Occidental College</a:t>
            </a:r>
          </a:p>
          <a:p>
            <a:pPr marL="0" indent="0">
              <a:buNone/>
              <a:defRPr/>
            </a:pPr>
            <a:r>
              <a:rPr lang="en-US" sz="3100" dirty="0" smtClean="0">
                <a:solidFill>
                  <a:srgbClr val="616365"/>
                </a:solidFill>
                <a:latin typeface="Helvetica"/>
                <a:cs typeface="Helvetica"/>
              </a:rPr>
              <a:t>1600 Campus Road </a:t>
            </a:r>
            <a:r>
              <a:rPr lang="en-US" sz="2800" dirty="0">
                <a:solidFill>
                  <a:srgbClr val="FF6319"/>
                </a:solidFill>
                <a:latin typeface="Helvetica"/>
                <a:cs typeface="Helvetica"/>
              </a:rPr>
              <a:t>|</a:t>
            </a:r>
            <a:r>
              <a:rPr lang="en-US" sz="3100" dirty="0" smtClean="0">
                <a:solidFill>
                  <a:srgbClr val="616365"/>
                </a:solidFill>
                <a:latin typeface="Helvetica"/>
                <a:cs typeface="Helvetica"/>
              </a:rPr>
              <a:t> Los Angeles, CA 90041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3100" b="1" dirty="0" err="1" smtClean="0">
                <a:solidFill>
                  <a:srgbClr val="FF6319"/>
                </a:solidFill>
                <a:latin typeface="Helvetica"/>
                <a:cs typeface="Helvetica"/>
              </a:rPr>
              <a:t>oxy.edu</a:t>
            </a:r>
            <a:endParaRPr lang="en-US" sz="3100" b="1" dirty="0">
              <a:solidFill>
                <a:srgbClr val="FF6319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424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ody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ullet Poi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End of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32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Title Page</vt:lpstr>
      <vt:lpstr>Body Copy</vt:lpstr>
      <vt:lpstr>Bullet Points</vt:lpstr>
      <vt:lpstr>End of Presentation</vt:lpstr>
      <vt:lpstr>PowerPoint Presentation</vt:lpstr>
      <vt:lpstr>PowerPoint Presentation</vt:lpstr>
      <vt:lpstr>PowerPoint Presentation</vt:lpstr>
      <vt:lpstr>PowerPoint Presentation</vt:lpstr>
    </vt:vector>
  </TitlesOfParts>
  <Company>Occidental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Sara Carr</dc:creator>
  <cp:lastModifiedBy>Sara Carr</cp:lastModifiedBy>
  <cp:revision>35</cp:revision>
  <dcterms:created xsi:type="dcterms:W3CDTF">2016-10-17T22:14:38Z</dcterms:created>
  <dcterms:modified xsi:type="dcterms:W3CDTF">2016-12-19T18:17:14Z</dcterms:modified>
</cp:coreProperties>
</file>