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  <p:sldMasterId id="2147483651" r:id="rId2"/>
    <p:sldMasterId id="2147483659" r:id="rId3"/>
    <p:sldMasterId id="2147483655" r:id="rId4"/>
    <p:sldMasterId id="2147483653" r:id="rId5"/>
  </p:sldMasterIdLst>
  <p:notesMasterIdLst>
    <p:notesMasterId r:id="rId11"/>
  </p:notesMasterIdLst>
  <p:handoutMasterIdLst>
    <p:handoutMasterId r:id="rId12"/>
  </p:handoutMasterIdLst>
  <p:sldIdLst>
    <p:sldId id="257" r:id="rId6"/>
    <p:sldId id="260" r:id="rId7"/>
    <p:sldId id="261" r:id="rId8"/>
    <p:sldId id="259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6365"/>
    <a:srgbClr val="FF6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05" d="100"/>
          <a:sy n="205" d="100"/>
        </p:scale>
        <p:origin x="-2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04CFB-115B-1145-B6CD-3858C1431708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98454-88F4-6B43-9F5C-AAACE396E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331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1DD77-483E-DA42-BAE5-D0C896C7DB1F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96B7A-551C-B94C-9468-C6ACF6F72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591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199859" y="132870"/>
            <a:ext cx="4766932" cy="1367503"/>
          </a:xfrm>
          <a:prstGeom prst="rect">
            <a:avLst/>
          </a:prstGeom>
        </p:spPr>
        <p:txBody>
          <a:bodyPr vert="horz"/>
          <a:lstStyle>
            <a:lvl1pPr algn="l">
              <a:defRPr sz="4000" b="1"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Type Presentation Title Here</a:t>
            </a:r>
            <a:endParaRPr lang="en-US" dirty="0"/>
          </a:p>
        </p:txBody>
      </p:sp>
      <p:pic>
        <p:nvPicPr>
          <p:cNvPr id="10" name="Picture 9" descr="Occidental_College_Primary_Logo_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18" y="5326913"/>
            <a:ext cx="1430375" cy="116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62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30336"/>
            <a:ext cx="7502525" cy="877887"/>
          </a:xfrm>
          <a:prstGeom prst="rect">
            <a:avLst/>
          </a:prstGeom>
          <a:solidFill>
            <a:srgbClr val="FF6319"/>
          </a:solidFill>
          <a:ln>
            <a:noFill/>
          </a:ln>
          <a:effectLst>
            <a:outerShdw blurRad="40000" dist="23000" dir="5400000" rotWithShape="0">
              <a:srgbClr val="000000">
                <a:alpha val="14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57200" y="289442"/>
            <a:ext cx="6625265" cy="531214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Type Section Title Here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340883"/>
            <a:ext cx="8229600" cy="4908094"/>
          </a:xfrm>
          <a:prstGeom prst="rect">
            <a:avLst/>
          </a:prstGeom>
        </p:spPr>
        <p:txBody>
          <a:bodyPr/>
          <a:lstStyle>
            <a:lvl1pPr marL="0" indent="0" fontAlgn="auto">
              <a:spcAft>
                <a:spcPts val="0"/>
              </a:spcAft>
              <a:buFont typeface="Arial"/>
              <a:buNone/>
              <a:defRPr/>
            </a:lvl1pPr>
          </a:lstStyle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>
                <a:latin typeface="Helvetica"/>
                <a:cs typeface="Helvetica"/>
              </a:rPr>
              <a:t>Body, Helvetica Regular 28pt.</a:t>
            </a:r>
            <a:br>
              <a:rPr lang="en-US" sz="2800" dirty="0" smtClean="0">
                <a:latin typeface="Helvetica"/>
                <a:cs typeface="Helvetica"/>
              </a:rPr>
            </a:br>
            <a:r>
              <a:rPr lang="en-US" sz="2800" dirty="0" smtClean="0">
                <a:latin typeface="Helvetica"/>
                <a:cs typeface="Helvetica"/>
              </a:rPr>
              <a:t>This is an example of text that can be placed here.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Helvetica"/>
                <a:cs typeface="Helvetica"/>
              </a:rPr>
              <a:t>Primary bullet, Helvetica Regular 28pt.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Helvetica"/>
                <a:cs typeface="Helvetica"/>
              </a:rPr>
              <a:t>Sub bullet, Helvetica Regular 24pt.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000" dirty="0" smtClean="0">
                <a:latin typeface="Helvetica"/>
                <a:cs typeface="Helvetica"/>
              </a:rPr>
              <a:t>Tertiary bullet, Helvetica Regular 20pt.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err="1" smtClean="0">
                <a:latin typeface="Helvetica"/>
                <a:cs typeface="Helvetica"/>
              </a:rPr>
              <a:t>Shift+tab</a:t>
            </a:r>
            <a:r>
              <a:rPr lang="en-US" sz="2800" dirty="0" smtClean="0">
                <a:latin typeface="Helvetica"/>
                <a:cs typeface="Helvetica"/>
              </a:rPr>
              <a:t> takes you from one bullet type to the previous bullet type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Helvetica"/>
                <a:cs typeface="Helvetica"/>
              </a:rPr>
              <a:t>Tab takes you from a primary bullet to a sub bullet,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000" dirty="0" smtClean="0">
                <a:latin typeface="Helvetica"/>
                <a:cs typeface="Helvetica"/>
              </a:rPr>
              <a:t>to get back to a sub bullet, press </a:t>
            </a:r>
            <a:r>
              <a:rPr lang="en-US" sz="2000" dirty="0" err="1" smtClean="0">
                <a:latin typeface="Helvetica"/>
                <a:cs typeface="Helvetica"/>
              </a:rPr>
              <a:t>shift+tab</a:t>
            </a:r>
            <a:r>
              <a:rPr lang="en-US" sz="2000" dirty="0" smtClean="0">
                <a:latin typeface="Helvetica"/>
                <a:cs typeface="Helvetica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96182"/>
            <a:ext cx="2133600" cy="2617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defRPr>
            </a:lvl1pPr>
          </a:lstStyle>
          <a:p>
            <a:fld id="{6051C6B7-8572-2B49-B79F-0A0E1914C4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89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30336"/>
            <a:ext cx="7502525" cy="877887"/>
          </a:xfrm>
          <a:prstGeom prst="rect">
            <a:avLst/>
          </a:prstGeom>
          <a:solidFill>
            <a:srgbClr val="FF6319"/>
          </a:solidFill>
          <a:ln>
            <a:noFill/>
          </a:ln>
          <a:effectLst>
            <a:outerShdw blurRad="40000" dist="23000" dir="5400000" rotWithShape="0">
              <a:srgbClr val="000000">
                <a:alpha val="14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1"/>
          <p:cNvSpPr>
            <a:spLocks noGrp="1"/>
          </p:cNvSpPr>
          <p:nvPr>
            <p:ph type="title" hasCustomPrompt="1"/>
          </p:nvPr>
        </p:nvSpPr>
        <p:spPr>
          <a:xfrm>
            <a:off x="457200" y="289442"/>
            <a:ext cx="6625265" cy="531214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Type Section Title Here</a:t>
            </a:r>
            <a:endParaRPr lang="en-US" dirty="0"/>
          </a:p>
        </p:txBody>
      </p:sp>
      <p:sp>
        <p:nvSpPr>
          <p:cNvPr id="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340883"/>
            <a:ext cx="8229600" cy="4908094"/>
          </a:xfrm>
          <a:prstGeom prst="rect">
            <a:avLst/>
          </a:prstGeom>
        </p:spPr>
        <p:txBody>
          <a:bodyPr/>
          <a:lstStyle>
            <a:lvl1pPr marL="457200" indent="-457200" fontAlgn="auto">
              <a:spcAft>
                <a:spcPts val="0"/>
              </a:spcAft>
              <a:buFont typeface="Arial"/>
              <a:buChar char="•"/>
              <a:defRPr/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Helvetica"/>
                <a:cs typeface="Helvetica"/>
              </a:rPr>
              <a:t>Primary bullet, Helvetica Regular 28pt.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Helvetica"/>
                <a:cs typeface="Helvetica"/>
              </a:rPr>
              <a:t>Sub bullet, Helvetica Regular 24pt.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000" dirty="0" smtClean="0">
                <a:latin typeface="Helvetica"/>
                <a:cs typeface="Helvetica"/>
              </a:rPr>
              <a:t>Tertiary bullet, Helvetica Regular 20pt.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err="1" smtClean="0">
                <a:latin typeface="Helvetica"/>
                <a:cs typeface="Helvetica"/>
              </a:rPr>
              <a:t>Shift+tab</a:t>
            </a:r>
            <a:r>
              <a:rPr lang="en-US" sz="2800" dirty="0" smtClean="0">
                <a:latin typeface="Helvetica"/>
                <a:cs typeface="Helvetica"/>
              </a:rPr>
              <a:t> takes you from one bullet type to the previous bullet type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Helvetica"/>
                <a:cs typeface="Helvetica"/>
              </a:rPr>
              <a:t>Tab takes you from a primary bullet to a sub bullet,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000" dirty="0" smtClean="0">
                <a:latin typeface="Helvetica"/>
                <a:cs typeface="Helvetica"/>
              </a:rPr>
              <a:t>to get back to a sub bullet, press </a:t>
            </a:r>
            <a:r>
              <a:rPr lang="en-US" sz="2000" dirty="0" err="1" smtClean="0">
                <a:latin typeface="Helvetica"/>
                <a:cs typeface="Helvetica"/>
              </a:rPr>
              <a:t>shift+tab</a:t>
            </a:r>
            <a:r>
              <a:rPr lang="en-US" sz="2000" dirty="0" smtClean="0">
                <a:latin typeface="Helvetica"/>
                <a:cs typeface="Helvetica"/>
              </a:rPr>
              <a:t>.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96182"/>
            <a:ext cx="2133600" cy="2617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defRPr>
            </a:lvl1pPr>
          </a:lstStyle>
          <a:p>
            <a:fld id="{6051C6B7-8572-2B49-B79F-0A0E1914C4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82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7200" y="2856262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 sz="60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Transition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66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67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Relationship Id="rId3" Type="http://schemas.openxmlformats.org/officeDocument/2006/relationships/image" Target="../media/image3.emf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067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838069" y="6437723"/>
            <a:ext cx="2133600" cy="2617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defRPr>
            </a:lvl1pPr>
          </a:lstStyle>
          <a:p>
            <a:fld id="{6051C6B7-8572-2B49-B79F-0A0E1914C4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11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fontAlgn="auto" latinLnBrk="0" hangingPunct="1">
        <a:spcBef>
          <a:spcPct val="20000"/>
        </a:spcBef>
        <a:spcAft>
          <a:spcPts val="0"/>
        </a:spcAft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93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63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078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87402"/>
            <a:ext cx="4817767" cy="1089358"/>
          </a:xfrm>
          <a:prstGeom prst="rect">
            <a:avLst/>
          </a:prstGeom>
          <a:solidFill>
            <a:srgbClr val="FF6319"/>
          </a:solidFill>
          <a:ln>
            <a:noFill/>
          </a:ln>
          <a:effectLst>
            <a:outerShdw blurRad="40000" dist="23000" dir="5400000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14400" y="785744"/>
            <a:ext cx="8229600" cy="4873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smtClean="0">
                <a:solidFill>
                  <a:srgbClr val="FFFFFF"/>
                </a:solidFill>
                <a:latin typeface="Helvetica"/>
                <a:cs typeface="Helvetica"/>
              </a:rPr>
              <a:t>Thank you.</a:t>
            </a:r>
            <a:endParaRPr lang="en-US" sz="4800" b="1" dirty="0">
              <a:solidFill>
                <a:srgbClr val="FFFFFF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2415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169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51C6B7-8572-2B49-B79F-0A0E1914C49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093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51C6B7-8572-2B49-B79F-0A0E1914C49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34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63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858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678571" y="2147293"/>
            <a:ext cx="7995740" cy="3386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>
                <a:solidFill>
                  <a:srgbClr val="616365"/>
                </a:solidFill>
                <a:latin typeface="Helvetica"/>
                <a:cs typeface="Helvetica"/>
              </a:rPr>
              <a:t>First Name Last Name </a:t>
            </a:r>
            <a:r>
              <a:rPr lang="en-US" dirty="0" smtClean="0">
                <a:solidFill>
                  <a:srgbClr val="FF6319"/>
                </a:solidFill>
                <a:latin typeface="Helvetica"/>
                <a:cs typeface="Helvetica"/>
              </a:rPr>
              <a:t>|</a:t>
            </a:r>
            <a:r>
              <a:rPr lang="en-US" dirty="0" smtClean="0">
                <a:latin typeface="Helvetica"/>
                <a:cs typeface="Helvetica"/>
              </a:rPr>
              <a:t> </a:t>
            </a:r>
            <a:r>
              <a:rPr lang="en-US" dirty="0" smtClean="0">
                <a:solidFill>
                  <a:srgbClr val="616365"/>
                </a:solidFill>
                <a:latin typeface="Helvetica"/>
                <a:cs typeface="Helvetica"/>
              </a:rPr>
              <a:t>Job Title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>
                <a:solidFill>
                  <a:srgbClr val="616365"/>
                </a:solidFill>
                <a:latin typeface="Helvetica"/>
                <a:cs typeface="Helvetica"/>
              </a:rPr>
              <a:t>Department</a:t>
            </a:r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616365"/>
                </a:solidFill>
                <a:latin typeface="Helvetica"/>
                <a:cs typeface="Helvetica"/>
              </a:rPr>
              <a:t>email</a:t>
            </a:r>
            <a:r>
              <a:rPr lang="en-US" dirty="0">
                <a:solidFill>
                  <a:srgbClr val="616365"/>
                </a:solidFill>
                <a:latin typeface="Helvetica"/>
                <a:cs typeface="Helvetica"/>
              </a:rPr>
              <a:t>@</a:t>
            </a:r>
            <a:r>
              <a:rPr lang="en-US" dirty="0" smtClean="0">
                <a:solidFill>
                  <a:srgbClr val="616365"/>
                </a:solidFill>
                <a:latin typeface="Helvetica"/>
                <a:cs typeface="Helvetica"/>
              </a:rPr>
              <a:t>oxy.edu </a:t>
            </a:r>
            <a:r>
              <a:rPr lang="en-US" dirty="0" smtClean="0">
                <a:solidFill>
                  <a:srgbClr val="FF6319"/>
                </a:solidFill>
                <a:latin typeface="Helvetica"/>
                <a:cs typeface="Helvetica"/>
              </a:rPr>
              <a:t>|</a:t>
            </a:r>
            <a:r>
              <a:rPr lang="en-US" dirty="0" smtClean="0">
                <a:latin typeface="Helvetica"/>
                <a:cs typeface="Helvetica"/>
              </a:rPr>
              <a:t> </a:t>
            </a:r>
            <a:r>
              <a:rPr lang="en-US" dirty="0" smtClean="0">
                <a:solidFill>
                  <a:srgbClr val="616365"/>
                </a:solidFill>
                <a:latin typeface="Helvetica"/>
                <a:cs typeface="Helvetica"/>
              </a:rPr>
              <a:t>323-341-XXXX</a:t>
            </a:r>
          </a:p>
          <a:p>
            <a:pPr marL="0" indent="0">
              <a:buNone/>
              <a:defRPr/>
            </a:pPr>
            <a:endParaRPr lang="en-US" sz="2400" dirty="0">
              <a:solidFill>
                <a:srgbClr val="616365"/>
              </a:solidFill>
              <a:latin typeface="Helvetica Neue" charset="0"/>
              <a:cs typeface="Helvetica Neue" charset="0"/>
            </a:endParaRP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sz="3100" b="1" dirty="0" smtClean="0">
                <a:solidFill>
                  <a:srgbClr val="FF6319"/>
                </a:solidFill>
                <a:latin typeface="Helvetica"/>
                <a:cs typeface="Helvetica"/>
              </a:rPr>
              <a:t>OXY </a:t>
            </a:r>
            <a:r>
              <a:rPr lang="en-US" sz="3100" b="1" dirty="0" smtClean="0">
                <a:solidFill>
                  <a:srgbClr val="616365"/>
                </a:solidFill>
                <a:latin typeface="Helvetica"/>
                <a:cs typeface="Helvetica"/>
              </a:rPr>
              <a:t>Occidental College</a:t>
            </a:r>
          </a:p>
          <a:p>
            <a:pPr marL="0" indent="0">
              <a:buNone/>
              <a:defRPr/>
            </a:pPr>
            <a:r>
              <a:rPr lang="en-US" sz="3100" dirty="0" smtClean="0">
                <a:solidFill>
                  <a:srgbClr val="616365"/>
                </a:solidFill>
                <a:latin typeface="Helvetica"/>
                <a:cs typeface="Helvetica"/>
              </a:rPr>
              <a:t>1600 Campus Road </a:t>
            </a:r>
            <a:r>
              <a:rPr lang="en-US" sz="2800" dirty="0">
                <a:solidFill>
                  <a:srgbClr val="FF6319"/>
                </a:solidFill>
                <a:latin typeface="Helvetica"/>
                <a:cs typeface="Helvetica"/>
              </a:rPr>
              <a:t>|</a:t>
            </a:r>
            <a:r>
              <a:rPr lang="en-US" sz="3100" dirty="0" smtClean="0">
                <a:solidFill>
                  <a:srgbClr val="616365"/>
                </a:solidFill>
                <a:latin typeface="Helvetica"/>
                <a:cs typeface="Helvetica"/>
              </a:rPr>
              <a:t> Los Angeles, CA 90041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sz="3100" b="1" dirty="0" err="1" smtClean="0">
                <a:solidFill>
                  <a:srgbClr val="FF6319"/>
                </a:solidFill>
                <a:latin typeface="Helvetica"/>
                <a:cs typeface="Helvetica"/>
              </a:rPr>
              <a:t>oxy.edu</a:t>
            </a:r>
            <a:endParaRPr lang="en-US" sz="3100" b="1" dirty="0">
              <a:solidFill>
                <a:srgbClr val="FF6319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42424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ody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Bullet Poin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ransition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End of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5633</TotalTime>
  <Words>32</Words>
  <Application>Microsoft Macintosh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Custom Design</vt:lpstr>
      <vt:lpstr>Body Copy</vt:lpstr>
      <vt:lpstr>Bullet Points</vt:lpstr>
      <vt:lpstr>Transition Slide</vt:lpstr>
      <vt:lpstr>End of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Occidental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 Carr</dc:creator>
  <cp:lastModifiedBy>Sara Carr</cp:lastModifiedBy>
  <cp:revision>53</cp:revision>
  <dcterms:created xsi:type="dcterms:W3CDTF">2016-10-17T22:14:38Z</dcterms:created>
  <dcterms:modified xsi:type="dcterms:W3CDTF">2016-12-19T18:15:54Z</dcterms:modified>
</cp:coreProperties>
</file>