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3" r:id="rId2"/>
    <p:sldId id="274" r:id="rId3"/>
    <p:sldId id="271" r:id="rId4"/>
    <p:sldId id="272" r:id="rId5"/>
    <p:sldId id="256" r:id="rId6"/>
    <p:sldId id="264" r:id="rId7"/>
    <p:sldId id="257" r:id="rId8"/>
    <p:sldId id="262" r:id="rId9"/>
    <p:sldId id="263" r:id="rId10"/>
    <p:sldId id="258" r:id="rId11"/>
    <p:sldId id="265" r:id="rId12"/>
    <p:sldId id="259" r:id="rId13"/>
    <p:sldId id="268" r:id="rId14"/>
    <p:sldId id="260" r:id="rId15"/>
    <p:sldId id="269" r:id="rId16"/>
    <p:sldId id="266" r:id="rId17"/>
    <p:sldId id="275" r:id="rId18"/>
    <p:sldId id="270" r:id="rId19"/>
    <p:sldId id="267" r:id="rId20"/>
  </p:sldIdLst>
  <p:sldSz cx="18288000" cy="10287000"/>
  <p:notesSz cx="6858000" cy="9144000"/>
  <p:defaultTextStyle>
    <a:defPPr>
      <a:defRPr lang="en-US"/>
    </a:defPPr>
    <a:lvl1pPr marL="0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756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513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268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024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8781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537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293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048" algn="l" defTabSz="137151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AD"/>
    <a:srgbClr val="512A44"/>
    <a:srgbClr val="FF671F"/>
    <a:srgbClr val="00843D"/>
    <a:srgbClr val="99D6EA"/>
    <a:srgbClr val="201747"/>
    <a:srgbClr val="FFA300"/>
    <a:srgbClr val="BBBCBC"/>
    <a:srgbClr val="FF6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97"/>
    <p:restoredTop sz="94618"/>
  </p:normalViewPr>
  <p:slideViewPr>
    <p:cSldViewPr snapToGrid="0" snapToObjects="1">
      <p:cViewPr>
        <p:scale>
          <a:sx n="55" d="100"/>
          <a:sy n="55" d="100"/>
        </p:scale>
        <p:origin x="72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77E5-7E16-0E48-8A86-0266587427F8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74B4-ED55-F242-ACBC-606C07569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silva@oxy.edu)" TargetMode="External"/><Relationship Id="rId4" Type="http://schemas.openxmlformats.org/officeDocument/2006/relationships/hyperlink" Target="mailto:greenbeanposters@gmail.com" TargetMode="External"/><Relationship Id="rId5" Type="http://schemas.openxmlformats.org/officeDocument/2006/relationships/hyperlink" Target="mailto:bsmith3@oxy.edu" TargetMode="External"/><Relationship Id="rId6" Type="http://schemas.openxmlformats.org/officeDocument/2006/relationships/hyperlink" Target="mailto:agordon2@oxy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helpdesk@oxy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Digital Flyer Templates </a:t>
            </a:r>
            <a:endParaRPr lang="en-US" b="1" dirty="0">
              <a:solidFill>
                <a:srgbClr val="FF671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5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Shape 1"/>
          <p:cNvSpPr/>
          <p:nvPr/>
        </p:nvSpPr>
        <p:spPr>
          <a:xfrm rot="10800000">
            <a:off x="3459078" y="664470"/>
            <a:ext cx="13215596" cy="1205893"/>
          </a:xfrm>
          <a:prstGeom prst="corner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3" name="L-Shape 2"/>
          <p:cNvSpPr/>
          <p:nvPr/>
        </p:nvSpPr>
        <p:spPr>
          <a:xfrm>
            <a:off x="1711768" y="8597110"/>
            <a:ext cx="13092545" cy="1205893"/>
          </a:xfrm>
          <a:prstGeom prst="corner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5" name="TextBox 4"/>
          <p:cNvSpPr txBox="1"/>
          <p:nvPr/>
        </p:nvSpPr>
        <p:spPr>
          <a:xfrm>
            <a:off x="1391836" y="1601991"/>
            <a:ext cx="15701209" cy="1060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36" b="1" dirty="0"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9859" y="3384862"/>
            <a:ext cx="12231195" cy="357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aliquet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sed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Cras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non dolor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metus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8508" y="7464749"/>
            <a:ext cx="12452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1251" y="8638947"/>
            <a:ext cx="1383424" cy="11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7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5400000">
            <a:off x="-2525551" y="2526013"/>
            <a:ext cx="9389271" cy="4337245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5974" y="942205"/>
            <a:ext cx="12099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5974" y="2783028"/>
            <a:ext cx="10216053" cy="2925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5898" y="6349003"/>
            <a:ext cx="106490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5897" y="8010996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chemeClr val="bg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21" y="9291983"/>
            <a:ext cx="3301192" cy="633290"/>
          </a:xfrm>
          <a:prstGeom prst="rect">
            <a:avLst/>
          </a:prstGeom>
        </p:spPr>
      </p:pic>
      <p:sp>
        <p:nvSpPr>
          <p:cNvPr id="13" name="Right Triangle 12"/>
          <p:cNvSpPr/>
          <p:nvPr/>
        </p:nvSpPr>
        <p:spPr>
          <a:xfrm rot="16200000">
            <a:off x="11292946" y="3291945"/>
            <a:ext cx="9291985" cy="469812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Shape 1"/>
          <p:cNvSpPr/>
          <p:nvPr/>
        </p:nvSpPr>
        <p:spPr>
          <a:xfrm flipV="1">
            <a:off x="1785596" y="277180"/>
            <a:ext cx="13215596" cy="1216249"/>
          </a:xfrm>
          <a:prstGeom prst="corner">
            <a:avLst/>
          </a:prstGeom>
          <a:solidFill>
            <a:srgbClr val="FF6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3" name="L-Shape 2"/>
          <p:cNvSpPr/>
          <p:nvPr/>
        </p:nvSpPr>
        <p:spPr>
          <a:xfrm rot="10800000" flipV="1">
            <a:off x="3545215" y="8499104"/>
            <a:ext cx="13092545" cy="978491"/>
          </a:xfrm>
          <a:prstGeom prst="corner">
            <a:avLst/>
          </a:prstGeom>
          <a:solidFill>
            <a:srgbClr val="FF6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5" name="TextBox 4"/>
          <p:cNvSpPr txBox="1"/>
          <p:nvPr/>
        </p:nvSpPr>
        <p:spPr>
          <a:xfrm>
            <a:off x="1194953" y="2328895"/>
            <a:ext cx="15701209" cy="1060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36" b="1">
                <a:latin typeface="Helvetica" charset="0"/>
                <a:ea typeface="Helvetica" charset="0"/>
                <a:cs typeface="Helvetica" charset="0"/>
              </a:rPr>
              <a:t>Compelling </a:t>
            </a:r>
            <a:r>
              <a:rPr lang="en-US" sz="6136" b="1" dirty="0">
                <a:latin typeface="Helvetica" charset="0"/>
                <a:ea typeface="Helvetica" charset="0"/>
                <a:cs typeface="Helvetica" charset="0"/>
              </a:rPr>
              <a:t>title of 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6914" y="3843702"/>
            <a:ext cx="13830846" cy="2991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aliquet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sed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Cras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non dolor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metus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Quisque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commodo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nisi sit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dolor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faucibus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latin typeface="Helvetica" charset="0"/>
                <a:ea typeface="Helvetica" charset="0"/>
                <a:cs typeface="Helvetica" charset="0"/>
              </a:rPr>
              <a:t>lobortis</a:t>
            </a:r>
            <a:r>
              <a:rPr lang="en-US" sz="3682" dirty="0"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8508" y="7500758"/>
            <a:ext cx="12452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latin typeface="Helvetica" charset="0"/>
                <a:ea typeface="Helvetica" charset="0"/>
                <a:cs typeface="Helvetica" charset="0"/>
              </a:rPr>
              <a:t>Date ●Time ● Location</a:t>
            </a:r>
            <a:endParaRPr lang="en-US" sz="5400" b="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72" y="8560790"/>
            <a:ext cx="1383424" cy="11222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94954" y="1393101"/>
            <a:ext cx="15701209" cy="67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82" b="1" i="1" dirty="0">
                <a:latin typeface="Helvetica" charset="0"/>
                <a:ea typeface="Helvetica" charset="0"/>
                <a:cs typeface="Helvetica" charset="0"/>
              </a:rPr>
              <a:t>Academic Department presents:</a:t>
            </a:r>
          </a:p>
        </p:txBody>
      </p:sp>
    </p:spTree>
    <p:extLst>
      <p:ext uri="{BB962C8B-B14F-4D97-AF65-F5344CB8AC3E}">
        <p14:creationId xmlns:p14="http://schemas.microsoft.com/office/powerpoint/2010/main" val="7233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6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10531365" cy="1028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04333" y="1525218"/>
            <a:ext cx="9300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Event Name</a:t>
            </a:r>
            <a:endParaRPr lang="en-US" sz="8000" b="1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04332" y="3094878"/>
            <a:ext cx="61847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200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200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04332" y="7326284"/>
            <a:ext cx="114135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Date, Time </a:t>
            </a:r>
          </a:p>
          <a:p>
            <a:r>
              <a:rPr lang="en-US" sz="48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Location</a:t>
            </a:r>
            <a:endParaRPr lang="en-US" sz="4800" b="1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5400" dirty="0">
              <a:solidFill>
                <a:srgbClr val="512A44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0265" y="9475178"/>
            <a:ext cx="4086745" cy="387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04332" y="260141"/>
            <a:ext cx="9206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Presented by </a:t>
            </a:r>
            <a:r>
              <a:rPr lang="en-US" sz="3200" b="1" i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Academic Department</a:t>
            </a:r>
            <a:endParaRPr lang="en-US" sz="3200" b="1" i="1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3200" b="1" dirty="0">
              <a:solidFill>
                <a:srgbClr val="512A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201747"/>
          </a:fgClr>
          <a:bgClr>
            <a:srgbClr val="00843D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280808">
            <a:off x="221210" y="268877"/>
            <a:ext cx="17189629" cy="9086794"/>
          </a:xfrm>
          <a:prstGeom prst="rect">
            <a:avLst/>
          </a:prstGeom>
          <a:solidFill>
            <a:srgbClr val="99D6EA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3" name="TextBox 2"/>
          <p:cNvSpPr txBox="1"/>
          <p:nvPr/>
        </p:nvSpPr>
        <p:spPr>
          <a:xfrm>
            <a:off x="2001616" y="946136"/>
            <a:ext cx="8361584" cy="1200329"/>
          </a:xfrm>
          <a:prstGeom prst="rect">
            <a:avLst/>
          </a:prstGeom>
          <a:solidFill>
            <a:srgbClr val="20174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Event Name</a:t>
            </a:r>
            <a:endParaRPr lang="en-US" sz="7200" b="1" dirty="0">
              <a:solidFill>
                <a:schemeClr val="bg2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1616" y="2482325"/>
            <a:ext cx="122558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732" y="6621393"/>
            <a:ext cx="7549662" cy="923330"/>
          </a:xfrm>
          <a:prstGeom prst="rect">
            <a:avLst/>
          </a:prstGeom>
          <a:solidFill>
            <a:srgbClr val="201747"/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Date ●Time </a:t>
            </a:r>
            <a:r>
              <a:rPr lang="en-US" sz="5400" b="1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● </a:t>
            </a:r>
            <a:r>
              <a:rPr lang="en-US" sz="5400" b="1" smtClean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Location</a:t>
            </a:r>
            <a:endParaRPr lang="en-US" sz="5400" b="1" dirty="0">
              <a:solidFill>
                <a:schemeClr val="bg2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811" y="9538887"/>
            <a:ext cx="4086745" cy="3879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65432" y="8216442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3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 rot="16200000">
            <a:off x="8928967" y="927959"/>
            <a:ext cx="5273560" cy="13444509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56748" y="2641400"/>
            <a:ext cx="6772671" cy="5567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8653" y="1079463"/>
            <a:ext cx="19895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Event</a:t>
            </a:r>
            <a:r>
              <a:rPr lang="en-US" sz="80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80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Name</a:t>
            </a:r>
            <a:endParaRPr lang="en-US" sz="80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0715" y="3374551"/>
            <a:ext cx="85641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48" y="9532950"/>
            <a:ext cx="4086745" cy="387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6748" y="313436"/>
            <a:ext cx="19895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Presented by </a:t>
            </a:r>
            <a:r>
              <a:rPr lang="en-US" sz="3200" b="1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Academic Department</a:t>
            </a:r>
            <a:endParaRPr lang="en-US" sz="3200" b="1" i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21386" y="8745252"/>
            <a:ext cx="924330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</p:txBody>
      </p:sp>
    </p:spTree>
    <p:extLst>
      <p:ext uri="{BB962C8B-B14F-4D97-AF65-F5344CB8AC3E}">
        <p14:creationId xmlns:p14="http://schemas.microsoft.com/office/powerpoint/2010/main" val="14498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6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5400000">
            <a:off x="-3440825" y="3440824"/>
            <a:ext cx="10287002" cy="3405352"/>
          </a:xfrm>
          <a:prstGeom prst="rtTriangle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07426" y="1162990"/>
            <a:ext cx="8536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smtClean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Event Name</a:t>
            </a:r>
            <a:endParaRPr lang="en-US" sz="9600" b="1" dirty="0">
              <a:solidFill>
                <a:srgbClr val="FF671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5974" y="3440536"/>
            <a:ext cx="10216053" cy="2925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rgbClr val="FF671F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5974" y="7335259"/>
            <a:ext cx="106490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5974" y="8997252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rgbClr val="FF671F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rgbClr val="FF671F"/>
              </a:solidFill>
            </a:endParaRPr>
          </a:p>
        </p:txBody>
      </p:sp>
      <p:sp>
        <p:nvSpPr>
          <p:cNvPr id="13" name="Right Triangle 12"/>
          <p:cNvSpPr/>
          <p:nvPr/>
        </p:nvSpPr>
        <p:spPr>
          <a:xfrm rot="16200000">
            <a:off x="11441823" y="3440823"/>
            <a:ext cx="10287002" cy="3405352"/>
          </a:xfrm>
          <a:prstGeom prst="rtTriangle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2693" y="8334526"/>
            <a:ext cx="2072728" cy="168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rgbClr val="512A44"/>
          </a:fgClr>
          <a:bgClr>
            <a:srgbClr val="FFA3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280808">
            <a:off x="221210" y="268877"/>
            <a:ext cx="17189629" cy="9086794"/>
          </a:xfrm>
          <a:prstGeom prst="rect">
            <a:avLst/>
          </a:prstGeom>
          <a:solidFill>
            <a:srgbClr val="512A44">
              <a:alpha val="9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3" name="TextBox 2"/>
          <p:cNvSpPr txBox="1"/>
          <p:nvPr/>
        </p:nvSpPr>
        <p:spPr>
          <a:xfrm>
            <a:off x="2001616" y="946136"/>
            <a:ext cx="8361584" cy="1200329"/>
          </a:xfrm>
          <a:prstGeom prst="rect">
            <a:avLst/>
          </a:prstGeom>
          <a:solidFill>
            <a:srgbClr val="FF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Event Name</a:t>
            </a:r>
            <a:endParaRPr lang="en-US" sz="7200" b="1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1616" y="2482325"/>
            <a:ext cx="122558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732" y="6621393"/>
            <a:ext cx="7549662" cy="923330"/>
          </a:xfrm>
          <a:prstGeom prst="rect">
            <a:avLst/>
          </a:prstGeom>
          <a:solidFill>
            <a:srgbClr val="FFA3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Date ●Time ● </a:t>
            </a:r>
            <a:r>
              <a:rPr lang="en-US" sz="54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Location</a:t>
            </a:r>
            <a:endParaRPr lang="en-US" sz="5400" b="1" dirty="0">
              <a:solidFill>
                <a:srgbClr val="512A44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811" y="9538887"/>
            <a:ext cx="4086745" cy="3879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65432" y="8216442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3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 rot="16200000">
            <a:off x="8928967" y="927959"/>
            <a:ext cx="5273560" cy="13444509"/>
          </a:xfrm>
          <a:prstGeom prst="rtTriangle">
            <a:avLst/>
          </a:prstGeom>
          <a:solidFill>
            <a:srgbClr val="FF6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56748" y="2641400"/>
            <a:ext cx="6772671" cy="5567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8653" y="1079463"/>
            <a:ext cx="19895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Event</a:t>
            </a:r>
            <a:r>
              <a:rPr lang="en-US" sz="8000" b="1" dirty="0" smtClean="0">
                <a:solidFill>
                  <a:srgbClr val="512A44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80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Name</a:t>
            </a:r>
            <a:endParaRPr lang="en-US" sz="80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0715" y="3374551"/>
            <a:ext cx="85641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4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48" y="9532950"/>
            <a:ext cx="4086745" cy="387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6748" y="313436"/>
            <a:ext cx="19895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Presented by </a:t>
            </a:r>
            <a:r>
              <a:rPr lang="en-US" sz="3200" b="1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Academic Department</a:t>
            </a:r>
            <a:endParaRPr lang="en-US" sz="3200" b="1" i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0236" y="8785849"/>
            <a:ext cx="9357765" cy="10772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</a:t>
            </a:r>
            <a:r>
              <a:rPr lang="en-US" sz="64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● Time </a:t>
            </a:r>
            <a:r>
              <a:rPr lang="en-US" sz="6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● Location</a:t>
            </a:r>
          </a:p>
        </p:txBody>
      </p:sp>
    </p:spTree>
    <p:extLst>
      <p:ext uri="{BB962C8B-B14F-4D97-AF65-F5344CB8AC3E}">
        <p14:creationId xmlns:p14="http://schemas.microsoft.com/office/powerpoint/2010/main" val="9429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10531365" cy="1028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04333" y="1525218"/>
            <a:ext cx="9300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Event Name</a:t>
            </a:r>
            <a:endParaRPr lang="en-US" sz="80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04332" y="3094878"/>
            <a:ext cx="61847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2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2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04332" y="7326284"/>
            <a:ext cx="114135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Date, Time </a:t>
            </a:r>
          </a:p>
          <a:p>
            <a:r>
              <a:rPr lang="en-US" sz="48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Location</a:t>
            </a:r>
            <a:endParaRPr lang="en-US" sz="48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54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0265" y="9475178"/>
            <a:ext cx="4086745" cy="387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04332" y="260141"/>
            <a:ext cx="9206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</a:t>
            </a:r>
            <a:r>
              <a:rPr lang="en-US" sz="3200" b="1" i="1" dirty="0" smtClean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Academic Department</a:t>
            </a:r>
            <a:endParaRPr lang="en-US" sz="3200" b="1" i="1" dirty="0">
              <a:solidFill>
                <a:schemeClr val="bg2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32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9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1569" y="1103586"/>
            <a:ext cx="154744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u="sng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00" dirty="0">
                <a:latin typeface="Helvetica" charset="0"/>
                <a:ea typeface="Helvetica" charset="0"/>
                <a:cs typeface="Helvetica" charset="0"/>
              </a:rPr>
              <a:t>In addition to hanging printed posters across campus, you can promote your event digitally </a:t>
            </a:r>
            <a:r>
              <a:rPr lang="en-US" sz="3600" dirty="0" smtClean="0">
                <a:latin typeface="Helvetica" charset="0"/>
                <a:ea typeface="Helvetica" charset="0"/>
                <a:cs typeface="Helvetica" charset="0"/>
              </a:rPr>
              <a:t>inside </a:t>
            </a:r>
            <a:r>
              <a:rPr lang="en-US" sz="3600" dirty="0">
                <a:latin typeface="Helvetica" charset="0"/>
                <a:ea typeface="Helvetica" charset="0"/>
                <a:cs typeface="Helvetica" charset="0"/>
              </a:rPr>
              <a:t>the Green Bean and Johnson Hall</a:t>
            </a:r>
            <a:r>
              <a:rPr lang="en-US" sz="3600" dirty="0" smtClean="0">
                <a:latin typeface="Helvetica" charset="0"/>
                <a:ea typeface="Helvetica" charset="0"/>
                <a:cs typeface="Helvetica" charset="0"/>
              </a:rPr>
              <a:t>. In this presentation, you’ll find an assortment of flyer templates that you can easily edit for your event. </a:t>
            </a:r>
            <a:endParaRPr lang="en-US" sz="36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3046" y="611217"/>
            <a:ext cx="1718603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Helvetica" charset="0"/>
                <a:ea typeface="Helvetica" charset="0"/>
                <a:cs typeface="Helvetica" charset="0"/>
              </a:rPr>
              <a:t>Using digital signage templates</a:t>
            </a:r>
            <a:endParaRPr lang="en-US" sz="3200" dirty="0" smtClean="0">
              <a:latin typeface="Helvetica" charset="0"/>
              <a:ea typeface="Helvetica" charset="0"/>
              <a:cs typeface="Helvetica" charset="0"/>
            </a:endParaRPr>
          </a:p>
          <a:p>
            <a:pPr fontAlgn="base"/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Tips: 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Focus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on 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message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not 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design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Use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a clear and concise headline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Include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all relevant event information clearly and concisely</a:t>
            </a:r>
          </a:p>
          <a:p>
            <a:pPr marL="1142956" lvl="1" indent="-457200" fontAlgn="base">
              <a:buFont typeface="Arial" charset="0"/>
              <a:buChar char="•"/>
            </a:pP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Consider including the who, what, where as bullet-points or bold text (outside of the flier image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Remember not to distort your image by stretching out the sides. Resize your image by grabbing the corners of the image, and not the sides.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Use the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G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reek text on the flyer as a guide for word count – don’t shrink the font to fit your message, instead, shorten your message to fit the suggested font. 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M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ost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posters will only be on screen for </a:t>
            </a:r>
            <a:r>
              <a:rPr lang="en-US" sz="3200" b="1" dirty="0">
                <a:latin typeface="Helvetica" charset="0"/>
                <a:ea typeface="Helvetica" charset="0"/>
                <a:cs typeface="Helvetica" charset="0"/>
              </a:rPr>
              <a:t>8 seconds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 before rotating to next. Use simple, clean graphics and a concise message.  Title of event and date should jump out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Email flyers to </a:t>
            </a:r>
            <a:r>
              <a:rPr lang="en-US" sz="3200" u="sng" dirty="0">
                <a:latin typeface="Helvetica" charset="0"/>
                <a:ea typeface="Helvetica" charset="0"/>
                <a:cs typeface="Helvetica" charset="0"/>
                <a:hlinkClick r:id="rId2"/>
              </a:rPr>
              <a:t>helpdesk@oxy.edu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 for Johnson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Hall and to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Diego Silva (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  <a:hlinkClick r:id="rId3"/>
              </a:rPr>
              <a:t>dsilva@oxy.edu)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  <a:hlinkClick r:id="rId4"/>
              </a:rPr>
              <a:t>greenbeanposters@gmail.com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, cc </a:t>
            </a:r>
            <a:r>
              <a:rPr lang="en-US" sz="3200" dirty="0">
                <a:hlinkClick r:id="rId5"/>
              </a:rPr>
              <a:t>bsmith3@oxy.edu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for the screen in the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Green Bean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457200" indent="-457200" fontAlgn="base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If you have any questions, feel free to email Allie Gordon,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  <a:hlinkClick r:id="rId6"/>
              </a:rPr>
              <a:t>agordon2@oxy.edu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3393" y="1103586"/>
            <a:ext cx="132697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Helvetica" charset="0"/>
                <a:ea typeface="Helvetica" charset="0"/>
                <a:cs typeface="Helvetica" charset="0"/>
              </a:rPr>
              <a:t>How to Export Your Poster</a:t>
            </a:r>
          </a:p>
          <a:p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Once you’ve chosen which template to use, go to File, choose 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Export. Name your poster, 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choose JPEG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 to be your file format. Click ‘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Save Current Slide Only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’ and be sure to enter the 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width as 1920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3200" b="1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height as 1080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 before choosing ‘Export.’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22"/>
          <a:stretch/>
        </p:blipFill>
        <p:spPr>
          <a:xfrm>
            <a:off x="2017555" y="4384652"/>
            <a:ext cx="13744848" cy="521208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4947313" y="6209190"/>
            <a:ext cx="1214651" cy="477672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12141" y="7707960"/>
            <a:ext cx="1149823" cy="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324556" y="8373776"/>
            <a:ext cx="6825" cy="60710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9366996" y="8373776"/>
            <a:ext cx="6825" cy="60710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10800000">
            <a:off x="1194954" y="-1"/>
            <a:ext cx="17093045" cy="5029200"/>
          </a:xfrm>
          <a:prstGeom prst="rtTriangle">
            <a:avLst/>
          </a:prstGeom>
          <a:pattFill prst="sphere">
            <a:fgClr>
              <a:srgbClr val="99D6EA"/>
            </a:fgClr>
            <a:bgClr>
              <a:srgbClr val="512A44"/>
            </a:bgClr>
          </a:pattFill>
          <a:ln w="5397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5" name="TextBox 4"/>
          <p:cNvSpPr txBox="1"/>
          <p:nvPr/>
        </p:nvSpPr>
        <p:spPr>
          <a:xfrm>
            <a:off x="550174" y="1364982"/>
            <a:ext cx="534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Academic Department </a:t>
            </a:r>
          </a:p>
          <a:p>
            <a:r>
              <a:rPr lang="en-U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invites you to: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701" y="4675911"/>
            <a:ext cx="12255804" cy="2991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aliquet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sed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Cras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non dolor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metus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Quisque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commodo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nisi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dolor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faucibus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lobortis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9207" y="8111472"/>
            <a:ext cx="7809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5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74" y="9216174"/>
            <a:ext cx="3301192" cy="6332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0174" y="3082271"/>
            <a:ext cx="9903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</p:spTree>
    <p:extLst>
      <p:ext uri="{BB962C8B-B14F-4D97-AF65-F5344CB8AC3E}">
        <p14:creationId xmlns:p14="http://schemas.microsoft.com/office/powerpoint/2010/main" val="23468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7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5400000">
            <a:off x="-130066" y="130065"/>
            <a:ext cx="10287000" cy="10026869"/>
          </a:xfrm>
          <a:prstGeom prst="rtTriangle">
            <a:avLst/>
          </a:prstGeom>
          <a:solidFill>
            <a:srgbClr val="201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412123" y="1545020"/>
            <a:ext cx="5202621" cy="6518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11855" y="1297786"/>
            <a:ext cx="9141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11855" y="2774944"/>
            <a:ext cx="8808586" cy="3492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63724" y="6979869"/>
            <a:ext cx="87048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63724" y="8507400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chemeClr val="bg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21" y="9291983"/>
            <a:ext cx="3301192" cy="63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10800000">
            <a:off x="1194954" y="-1"/>
            <a:ext cx="17093045" cy="5112327"/>
          </a:xfrm>
          <a:prstGeom prst="rtTriangle">
            <a:avLst/>
          </a:prstGeom>
          <a:pattFill prst="sphere">
            <a:fgClr>
              <a:srgbClr val="00843D"/>
            </a:fgClr>
            <a:bgClr>
              <a:srgbClr val="99D6EA"/>
            </a:bgClr>
          </a:pattFill>
          <a:ln w="5397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5" name="TextBox 4"/>
          <p:cNvSpPr txBox="1"/>
          <p:nvPr/>
        </p:nvSpPr>
        <p:spPr>
          <a:xfrm>
            <a:off x="353291" y="2989721"/>
            <a:ext cx="10931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</a:t>
            </a:r>
            <a:r>
              <a:rPr lang="en-US" sz="5523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title of 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0205" y="4303685"/>
            <a:ext cx="12255804" cy="241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2597" y="7034119"/>
            <a:ext cx="83428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82" y="9099368"/>
            <a:ext cx="3301192" cy="6332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3291" y="1461422"/>
            <a:ext cx="6477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Academic Department </a:t>
            </a:r>
          </a:p>
          <a:p>
            <a:r>
              <a:rPr lang="en-U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invites you to:</a:t>
            </a:r>
          </a:p>
        </p:txBody>
      </p:sp>
    </p:spTree>
    <p:extLst>
      <p:ext uri="{BB962C8B-B14F-4D97-AF65-F5344CB8AC3E}">
        <p14:creationId xmlns:p14="http://schemas.microsoft.com/office/powerpoint/2010/main" val="15569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10800000" flipH="1">
            <a:off x="0" y="0"/>
            <a:ext cx="18288000" cy="3865418"/>
          </a:xfrm>
          <a:prstGeom prst="rtTriangle">
            <a:avLst/>
          </a:prstGeom>
          <a:pattFill prst="sphere">
            <a:fgClr>
              <a:srgbClr val="00843D"/>
            </a:fgClr>
            <a:bgClr>
              <a:srgbClr val="99D6EA"/>
            </a:bgClr>
          </a:pattFill>
          <a:ln w="5397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61"/>
          </a:p>
        </p:txBody>
      </p:sp>
      <p:sp>
        <p:nvSpPr>
          <p:cNvPr id="5" name="TextBox 4"/>
          <p:cNvSpPr txBox="1"/>
          <p:nvPr/>
        </p:nvSpPr>
        <p:spPr>
          <a:xfrm>
            <a:off x="7356219" y="3567478"/>
            <a:ext cx="109317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56219" y="5125515"/>
            <a:ext cx="9736826" cy="2358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6219" y="7477021"/>
            <a:ext cx="83428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●Time ● Location</a:t>
            </a:r>
          </a:p>
          <a:p>
            <a:endParaRPr lang="en-US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82" y="9099368"/>
            <a:ext cx="3301192" cy="6332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56219" y="2524711"/>
            <a:ext cx="7585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Academic Department </a:t>
            </a:r>
            <a:r>
              <a:rPr lang="en-US" sz="32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invites </a:t>
            </a:r>
            <a:r>
              <a:rPr lang="en-US" sz="3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you to: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6733309" cy="6518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5400000">
            <a:off x="-130066" y="130065"/>
            <a:ext cx="10287000" cy="10026869"/>
          </a:xfrm>
          <a:prstGeom prst="rtTriangle">
            <a:avLst/>
          </a:prstGeom>
          <a:solidFill>
            <a:srgbClr val="00A3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412123" y="1545020"/>
            <a:ext cx="5202621" cy="6518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 image here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11855" y="1297786"/>
            <a:ext cx="9141811" cy="1015663"/>
          </a:xfrm>
          <a:prstGeom prst="rect">
            <a:avLst/>
          </a:prstGeom>
          <a:solidFill>
            <a:srgbClr val="00A3AD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Compelling title of event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11855" y="2774944"/>
            <a:ext cx="8808586" cy="3492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Lorem ipsum dolor sit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amet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consectetur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adipiscing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elit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Nam magna dolor,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fermentum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eu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tellus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dapibus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pulvinar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nibh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</a:p>
          <a:p>
            <a:endParaRPr lang="en-US" sz="3682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Etiam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nisl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ultricies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vehicula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82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eget</a:t>
            </a:r>
            <a:r>
              <a:rPr lang="en-US" sz="3682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63724" y="6979869"/>
            <a:ext cx="7614745" cy="923330"/>
          </a:xfrm>
          <a:prstGeom prst="rect">
            <a:avLst/>
          </a:prstGeom>
          <a:solidFill>
            <a:srgbClr val="00A3AD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Date </a:t>
            </a:r>
            <a:r>
              <a:rPr lang="en-US" sz="54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●Time ● </a:t>
            </a:r>
            <a:r>
              <a:rPr lang="en-US" sz="5400" b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Location</a:t>
            </a:r>
            <a:endParaRPr lang="en-US" sz="54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63724" y="8507400"/>
            <a:ext cx="8507969" cy="10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82" b="1" i="1" dirty="0">
                <a:solidFill>
                  <a:schemeClr val="bg2"/>
                </a:solidFill>
                <a:latin typeface="Helvetica" charset="0"/>
                <a:ea typeface="Helvetica" charset="0"/>
                <a:cs typeface="Helvetica" charset="0"/>
              </a:rPr>
              <a:t>Presented by Academic Department.</a:t>
            </a:r>
          </a:p>
          <a:p>
            <a:endParaRPr lang="en-US" sz="2761" b="1" dirty="0">
              <a:solidFill>
                <a:schemeClr val="bg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21" y="9291983"/>
            <a:ext cx="3301192" cy="63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13242</TotalTime>
  <Words>939</Words>
  <Application>Microsoft Macintosh PowerPoint</Application>
  <PresentationFormat>Custom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Helvetica</vt:lpstr>
      <vt:lpstr>Arial</vt:lpstr>
      <vt:lpstr>Office Theme</vt:lpstr>
      <vt:lpstr>Digital Flyer Templates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26</cp:revision>
  <dcterms:created xsi:type="dcterms:W3CDTF">2018-08-15T16:54:19Z</dcterms:created>
  <dcterms:modified xsi:type="dcterms:W3CDTF">2018-10-19T18:15:00Z</dcterms:modified>
</cp:coreProperties>
</file>