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9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6"/>
    <p:restoredTop sz="94665"/>
  </p:normalViewPr>
  <p:slideViewPr>
    <p:cSldViewPr snapToGrid="0" snapToObjects="1">
      <p:cViewPr varScale="1">
        <p:scale>
          <a:sx n="73" d="100"/>
          <a:sy n="73" d="100"/>
        </p:scale>
        <p:origin x="1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65583-7AFF-9243-9373-DF7CDC8168C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7F32-89F3-1D4D-9A7A-CD2023F8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C765CF8-A119-474A-8F8A-0C0326569A83}"/>
              </a:ext>
            </a:extLst>
          </p:cNvPr>
          <p:cNvSpPr/>
          <p:nvPr/>
        </p:nvSpPr>
        <p:spPr>
          <a:xfrm>
            <a:off x="607423" y="1463040"/>
            <a:ext cx="6557554" cy="5207726"/>
          </a:xfrm>
          <a:prstGeom prst="rect">
            <a:avLst/>
          </a:prstGeom>
          <a:noFill/>
          <a:ln w="57150"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369B1C-74C2-A542-A4C7-4EF8CEA9A782}"/>
              </a:ext>
            </a:extLst>
          </p:cNvPr>
          <p:cNvSpPr/>
          <p:nvPr/>
        </p:nvSpPr>
        <p:spPr>
          <a:xfrm>
            <a:off x="486876" y="570797"/>
            <a:ext cx="6927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COVID-19 PREVENTION</a:t>
            </a:r>
            <a:endParaRPr lang="en-US" sz="4400" b="1" dirty="0">
              <a:latin typeface="Century Gothic" panose="020B0502020202020204" pitchFamily="34" charset="0"/>
              <a:ea typeface="Times New Roman" charset="0"/>
              <a:cs typeface="Times New Roman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A7EEE58-1922-7546-8F58-56023508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3" y="9295752"/>
            <a:ext cx="2003775" cy="3837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E91BF00-3EBC-C14C-9D09-C06336B33438}"/>
              </a:ext>
            </a:extLst>
          </p:cNvPr>
          <p:cNvSpPr/>
          <p:nvPr/>
        </p:nvSpPr>
        <p:spPr>
          <a:xfrm>
            <a:off x="978082" y="2427037"/>
            <a:ext cx="5885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charset="0"/>
                <a:cs typeface="Times New Roman" charset="0"/>
              </a:rPr>
              <a:t>TYPE MESSAGE HERE</a:t>
            </a:r>
            <a:endParaRPr lang="en-US" sz="6000" b="1" dirty="0">
              <a:latin typeface="Century Gothic" panose="020B0502020202020204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FD507E2-9D94-C847-8D02-71D719343525}"/>
              </a:ext>
            </a:extLst>
          </p:cNvPr>
          <p:cNvSpPr/>
          <p:nvPr/>
        </p:nvSpPr>
        <p:spPr>
          <a:xfrm>
            <a:off x="607423" y="6856997"/>
            <a:ext cx="2148840" cy="1776549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F99E7AF-F5DB-C640-9456-86DC1FA3AFEC}"/>
              </a:ext>
            </a:extLst>
          </p:cNvPr>
          <p:cNvSpPr/>
          <p:nvPr/>
        </p:nvSpPr>
        <p:spPr>
          <a:xfrm>
            <a:off x="2811780" y="6856997"/>
            <a:ext cx="2148840" cy="1776549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009A396-6256-2A4E-BE6A-0726D919EACF}"/>
              </a:ext>
            </a:extLst>
          </p:cNvPr>
          <p:cNvSpPr/>
          <p:nvPr/>
        </p:nvSpPr>
        <p:spPr>
          <a:xfrm>
            <a:off x="5016137" y="6856997"/>
            <a:ext cx="2148840" cy="1776549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E5636A-6A70-5145-A0B4-AC7CD262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28" y="7119862"/>
            <a:ext cx="1563523" cy="1250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18921DA-17D9-4F49-86DF-61065A2A1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82" y="7051623"/>
            <a:ext cx="510681" cy="5685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6EED9E-ED01-AE4E-9373-1428FF90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047" y="6988429"/>
            <a:ext cx="1673019" cy="15136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835BBC-B77D-2145-A4F7-3CEBAB07F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677" y="7155533"/>
            <a:ext cx="1517544" cy="11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38965</TotalTime>
  <Words>5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Century Gothic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83</cp:revision>
  <cp:lastPrinted>2020-08-19T20:54:56Z</cp:lastPrinted>
  <dcterms:created xsi:type="dcterms:W3CDTF">2020-06-24T19:08:15Z</dcterms:created>
  <dcterms:modified xsi:type="dcterms:W3CDTF">2020-08-25T04:05:12Z</dcterms:modified>
</cp:coreProperties>
</file>